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VISHNUKUMAR E</a:t>
            </a:r>
            <a:r>
              <a:rPr lang="en-US" sz="2000" b="1" dirty="0">
                <a:solidFill>
                  <a:srgbClr val="2F5496"/>
                </a:solidFill>
                <a:latin typeface="Arial"/>
                <a:ea typeface="Arial"/>
                <a:cs typeface="Arial"/>
                <a:sym typeface="Arial"/>
              </a:rPr>
              <a:t> – AU810021114096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https://github.com/VISHNUKUMARE810021114096/VISHNUKUMAR-E-810021114096</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 VISHNUKUMAR-E-810021114096_VISHNUKUMAR E_au810021114096.ipynb at main · VISHNUKUMARE810021114096_VISHNUKUMAR-E-810021114096 - Google Chrome 2024-04-17 12-38-26">
            <a:hlinkClick r:id="" action="ppaction://media"/>
            <a:extLst>
              <a:ext uri="{FF2B5EF4-FFF2-40B4-BE49-F238E27FC236}">
                <a16:creationId xmlns:a16="http://schemas.microsoft.com/office/drawing/2014/main" id="{388BC454-D52D-033E-25CC-6D454874BD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8864" y="1552594"/>
            <a:ext cx="9714271" cy="5196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vishnukumar e</cp:lastModifiedBy>
  <cp:revision>3</cp:revision>
  <dcterms:modified xsi:type="dcterms:W3CDTF">2024-04-17T07:17:37Z</dcterms:modified>
</cp:coreProperties>
</file>